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E2FD493-83D8-4681-B90B-1CDBE454D2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8532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12B7BC2-80C0-4C85-AE02-FDA00398EA30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88442D-EADF-4D08-B762-8DCE8E44F38B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2E4BB8-2337-4585-AC8A-667AD14AF036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E68B0A1-F46B-4206-B210-04086EAB28D6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E692255-CFAC-43AF-A2B8-FF7633DCB986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29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239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更親，我神，與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Thee, nearer to Thee;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雖然十架在身，不易前進；</a:t>
            </a:r>
          </a:p>
          <a:p>
            <a:pPr algn="ctr" eaLnBrk="1" hangingPunct="1"/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E’en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it be a cross that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raiseth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我的歌唱聲音，仍是與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Still all my song shall be 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仍是與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H584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更親，我神</a:t>
            </a:r>
            <a:br>
              <a:rPr lang="zh-CN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NEARER, MY GOD, TO THEE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雖在曠野飄泊，日已西墜，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Though like the wanderer, the sun gone down,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黑暗四圍罩我，枕石而睡；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Darkness be over me, my rest a stone,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夢中我仍追尋，望能與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Yet in my dreams I’d be near, my God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望能與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彷彿有路顯明，如梯通天，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There let the way appear steps unto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凡我所遇事情，出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恩憐；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All that Thou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sendest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me in mercy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giv’n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似有天使來引，招我與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Angels to beckon me 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招我與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醒來，心思滿是新鮮感激，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Then with waking thought bright with Thy praise,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從我憂苦之石，建伯特利；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Out of my stony griefs Bethel I’ll raise;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我的所有艱辛，使我與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 by my woes to be 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使我與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假若喜樂生翼，忽然騰空，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Or if on joyful wing cleaving the sky,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日月星辰俱遺，仍然上沖：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Sun, moon, and stars forgot upward I fly,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我的歌唱聲音，仍是與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Still all my song shall be - 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仍是與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更親，與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更親。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Nearer, my God,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Nearer to Thee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</TotalTime>
  <Words>499</Words>
  <Application>Microsoft Office PowerPoint</Application>
  <PresentationFormat>On-screen Show (16:9)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H584  與祢更親，我神 NEARER, MY GOD, TO THEE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H584 與你更親，我神 NEARER, MY GOD, TO THEE</dc:title>
  <dc:subject>Hymnary 聖徒詩歌</dc:subject>
  <dc:creator>Sarah F. Adams</dc:creator>
  <cp:lastModifiedBy>Timothy Liang</cp:lastModifiedBy>
  <cp:revision>22</cp:revision>
  <dcterms:created xsi:type="dcterms:W3CDTF">2001-06-28T21:54:05Z</dcterms:created>
  <dcterms:modified xsi:type="dcterms:W3CDTF">2017-08-06T13:44:21Z</dcterms:modified>
</cp:coreProperties>
</file>